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embeddedFontLst>
    <p:embeddedFont>
      <p:font typeface="Comfortaa" panose="020B0604020202020204" charset="0"/>
      <p:regular r:id="rId4"/>
      <p:bold r:id="rId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E4539C-81BB-48F4-B538-983AA6BADB7F}">
  <a:tblStyle styleId="{24E4539C-81BB-48F4-B538-983AA6BADB7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4" d="100"/>
          <a:sy n="114" d="100"/>
        </p:scale>
        <p:origin x="31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CFE2F3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3711000" y="538775"/>
            <a:ext cx="1889100" cy="985200"/>
          </a:xfrm>
          <a:prstGeom prst="foldedCorner">
            <a:avLst>
              <a:gd name="adj" fmla="val 16667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5959138" y="2384375"/>
            <a:ext cx="2885400" cy="785100"/>
          </a:xfrm>
          <a:prstGeom prst="foldedCorner">
            <a:avLst>
              <a:gd name="adj" fmla="val 16667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3"/>
          <p:cNvSpPr txBox="1"/>
          <p:nvPr/>
        </p:nvSpPr>
        <p:spPr>
          <a:xfrm>
            <a:off x="0" y="6600"/>
            <a:ext cx="91440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Digging for Dinosaurs </a:t>
            </a:r>
            <a:endParaRPr sz="2100" b="1">
              <a:solidFill>
                <a:srgbClr val="0000FF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6138775" y="2384375"/>
            <a:ext cx="2885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Comfortaa"/>
                <a:ea typeface="Comfortaa"/>
                <a:cs typeface="Comfortaa"/>
                <a:sym typeface="Comfortaa"/>
              </a:rPr>
              <a:t>Dinosaurs are a group of reptiles who dominated the land for over 140 million years.</a:t>
            </a:r>
            <a:endParaRPr sz="13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3735200" y="514500"/>
            <a:ext cx="19329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Comfortaa"/>
                <a:ea typeface="Comfortaa"/>
                <a:cs typeface="Comfortaa"/>
                <a:sym typeface="Comfortaa"/>
              </a:rPr>
              <a:t>Palaeontologists study fossils to find out information about dinosaurs.</a:t>
            </a:r>
            <a:endParaRPr sz="13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2414461" y="4442351"/>
            <a:ext cx="1365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Comfortaa"/>
                <a:ea typeface="Comfortaa"/>
                <a:cs typeface="Comfortaa"/>
                <a:sym typeface="Comfortaa"/>
              </a:rPr>
              <a:t>Vocabulary</a:t>
            </a:r>
            <a:endParaRPr dirty="0">
              <a:latin typeface="Comfortaa"/>
              <a:ea typeface="Comfortaa"/>
              <a:cs typeface="Comfortaa"/>
              <a:sym typeface="Comfortaa"/>
            </a:endParaRPr>
          </a:p>
        </p:txBody>
      </p:sp>
      <p:graphicFrame>
        <p:nvGraphicFramePr>
          <p:cNvPr id="60" name="Google Shape;60;p13"/>
          <p:cNvGraphicFramePr/>
          <p:nvPr>
            <p:extLst>
              <p:ext uri="{D42A27DB-BD31-4B8C-83A1-F6EECF244321}">
                <p14:modId xmlns:p14="http://schemas.microsoft.com/office/powerpoint/2010/main" val="4185138811"/>
              </p:ext>
            </p:extLst>
          </p:nvPr>
        </p:nvGraphicFramePr>
        <p:xfrm>
          <a:off x="280012" y="4756623"/>
          <a:ext cx="5177475" cy="365730"/>
        </p:xfrm>
        <a:graphic>
          <a:graphicData uri="http://schemas.openxmlformats.org/drawingml/2006/table">
            <a:tbl>
              <a:tblPr>
                <a:noFill/>
                <a:tableStyleId>{24E4539C-81BB-48F4-B538-983AA6BADB7F}</a:tableStyleId>
              </a:tblPr>
              <a:tblGrid>
                <a:gridCol w="1302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1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1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04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fossil</a:t>
                      </a:r>
                      <a:endParaRPr sz="120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dirty="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herbivore</a:t>
                      </a:r>
                      <a:endParaRPr sz="1200" dirty="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dirty="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carnivore</a:t>
                      </a:r>
                      <a:endParaRPr sz="1200" dirty="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dirty="0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omnivore</a:t>
                      </a:r>
                      <a:endParaRPr sz="1200" dirty="0"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1" name="Google Shape;61;p13"/>
          <p:cNvSpPr/>
          <p:nvPr/>
        </p:nvSpPr>
        <p:spPr>
          <a:xfrm>
            <a:off x="3472275" y="1717275"/>
            <a:ext cx="2427300" cy="2002800"/>
          </a:xfrm>
          <a:prstGeom prst="foldedCorner">
            <a:avLst>
              <a:gd name="adj" fmla="val 11005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3"/>
          <p:cNvSpPr txBox="1"/>
          <p:nvPr/>
        </p:nvSpPr>
        <p:spPr>
          <a:xfrm>
            <a:off x="3400700" y="1668725"/>
            <a:ext cx="2601900" cy="22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>
                <a:latin typeface="Comfortaa"/>
                <a:ea typeface="Comfortaa"/>
                <a:cs typeface="Comfortaa"/>
                <a:sym typeface="Comfortaa"/>
              </a:rPr>
              <a:t>Dinosaurs are split into different groups.</a:t>
            </a:r>
            <a:endParaRPr sz="1100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Font typeface="Comfortaa"/>
              <a:buChar char="●"/>
            </a:pPr>
            <a:r>
              <a:rPr lang="en" sz="1100" dirty="0">
                <a:latin typeface="Comfortaa"/>
                <a:ea typeface="Comfortaa"/>
                <a:cs typeface="Comfortaa"/>
                <a:sym typeface="Comfortaa"/>
              </a:rPr>
              <a:t>Herbivores</a:t>
            </a:r>
            <a:endParaRPr sz="1100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Font typeface="Comfortaa"/>
              <a:buChar char="●"/>
            </a:pPr>
            <a:r>
              <a:rPr lang="en" sz="1100" dirty="0">
                <a:latin typeface="Comfortaa"/>
                <a:ea typeface="Comfortaa"/>
                <a:cs typeface="Comfortaa"/>
                <a:sym typeface="Comfortaa"/>
              </a:rPr>
              <a:t>Carnivores</a:t>
            </a:r>
            <a:endParaRPr sz="1100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Font typeface="Comfortaa"/>
              <a:buChar char="●"/>
            </a:pPr>
            <a:r>
              <a:rPr lang="en" sz="1100" dirty="0">
                <a:latin typeface="Comfortaa"/>
                <a:ea typeface="Comfortaa"/>
                <a:cs typeface="Comfortaa"/>
                <a:sym typeface="Comfortaa"/>
              </a:rPr>
              <a:t>Omnivores</a:t>
            </a:r>
            <a:endParaRPr sz="1100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>
                <a:latin typeface="Comfortaa"/>
                <a:ea typeface="Comfortaa"/>
                <a:cs typeface="Comfortaa"/>
                <a:sym typeface="Comfortaa"/>
              </a:rPr>
              <a:t>They lived through different periods of time.</a:t>
            </a:r>
            <a:endParaRPr sz="1100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Font typeface="Comfortaa"/>
              <a:buChar char="●"/>
            </a:pPr>
            <a:r>
              <a:rPr lang="en" sz="1100" dirty="0">
                <a:latin typeface="Comfortaa"/>
                <a:ea typeface="Comfortaa"/>
                <a:cs typeface="Comfortaa"/>
                <a:sym typeface="Comfortaa"/>
              </a:rPr>
              <a:t>The Triassic period</a:t>
            </a:r>
            <a:endParaRPr sz="1100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Font typeface="Comfortaa"/>
              <a:buChar char="●"/>
            </a:pPr>
            <a:r>
              <a:rPr lang="en" sz="1100" dirty="0">
                <a:latin typeface="Comfortaa"/>
                <a:ea typeface="Comfortaa"/>
                <a:cs typeface="Comfortaa"/>
                <a:sym typeface="Comfortaa"/>
              </a:rPr>
              <a:t>The Jurassic period</a:t>
            </a:r>
            <a:endParaRPr sz="1100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Font typeface="Comfortaa"/>
              <a:buChar char="●"/>
            </a:pPr>
            <a:r>
              <a:rPr lang="en" sz="1100" dirty="0">
                <a:latin typeface="Comfortaa"/>
                <a:ea typeface="Comfortaa"/>
                <a:cs typeface="Comfortaa"/>
                <a:sym typeface="Comfortaa"/>
              </a:rPr>
              <a:t>The Cretaceous period</a:t>
            </a:r>
            <a:endParaRPr sz="1100" dirty="0"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63" name="Google Shape;63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86375" y="3251550"/>
            <a:ext cx="2830934" cy="163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67853" y="385238"/>
            <a:ext cx="3156322" cy="163540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3"/>
          <p:cNvSpPr txBox="1"/>
          <p:nvPr/>
        </p:nvSpPr>
        <p:spPr>
          <a:xfrm>
            <a:off x="-49435" y="-58139"/>
            <a:ext cx="3344841" cy="4832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 dirty="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Learning Questions</a:t>
            </a:r>
            <a:endParaRPr sz="1200" u="sng" dirty="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 smtClean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How </a:t>
            </a:r>
            <a:r>
              <a:rPr lang="en" sz="1000" b="1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do we know that dinosaurs existed?</a:t>
            </a:r>
            <a:endParaRPr sz="1000" b="1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i="1" dirty="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People studied fossils and learnt about how and when they lived</a:t>
            </a:r>
            <a:endParaRPr sz="1000" b="1" dirty="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Who is Mary Anning and did she influence our knowledge of dinosaurs?</a:t>
            </a:r>
            <a:endParaRPr sz="1000" b="1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i="1" dirty="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Mary Anning was a fossil hunter who discovered, at the time, the largest dinosaur skull.   She found the first plesiosaur</a:t>
            </a:r>
            <a:endParaRPr sz="1000" b="1" dirty="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How did dinosaurs change over the years?</a:t>
            </a:r>
            <a:endParaRPr sz="1000" b="1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i="1" dirty="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Most dinosaurs grew over time into enormous creatures but some evolved into birds.  There were three time periods: jurassic, triassic and cretaceous</a:t>
            </a:r>
            <a:endParaRPr sz="1000" b="1" dirty="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What are the similarities and differences between dinosaurs?</a:t>
            </a:r>
            <a:endParaRPr sz="1000" b="1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i="1" dirty="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The varied in speed, size and diet</a:t>
            </a:r>
            <a:endParaRPr sz="1000" i="1" dirty="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Where did dinosaurs live and what did they need to survive?</a:t>
            </a:r>
            <a:endParaRPr sz="1000" b="1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i="1" dirty="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They lived across the world.  Some flew while others stayed on land and some lived in water.  They needed, food, water, air and shelter in order to survive</a:t>
            </a:r>
            <a:endParaRPr sz="1000" b="1" dirty="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How did historians find out the diet of dinosaurs?</a:t>
            </a:r>
            <a:endParaRPr sz="1000" b="1" dirty="0"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i="1" dirty="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Scientists looked at dinosaur poo, fossilised stomachs and dinosaurs’ teeth</a:t>
            </a:r>
            <a:endParaRPr sz="1000" i="1" dirty="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 dirty="0">
                <a:solidFill>
                  <a:srgbClr val="7030A0"/>
                </a:solidFill>
                <a:latin typeface="Comfortaa"/>
                <a:ea typeface="Comfortaa"/>
                <a:cs typeface="Comfortaa"/>
                <a:sym typeface="Comfortaa"/>
              </a:rPr>
              <a:t>Challenge</a:t>
            </a:r>
            <a:endParaRPr sz="1050" dirty="0">
              <a:solidFill>
                <a:srgbClr val="7030A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>
                <a:solidFill>
                  <a:srgbClr val="7030A0"/>
                </a:solidFill>
                <a:latin typeface="Comfortaa"/>
                <a:ea typeface="Comfortaa"/>
                <a:cs typeface="Comfortaa"/>
                <a:sym typeface="Comfortaa"/>
              </a:rPr>
              <a:t>Can you explore where the largest and smallest dinosaurs lived?</a:t>
            </a:r>
            <a:endParaRPr sz="1100" dirty="0">
              <a:solidFill>
                <a:srgbClr val="7030A0"/>
              </a:solidFill>
            </a:endParaRPr>
          </a:p>
        </p:txBody>
      </p:sp>
      <p:sp>
        <p:nvSpPr>
          <p:cNvPr id="66" name="Google Shape;66;p13"/>
          <p:cNvSpPr txBox="1"/>
          <p:nvPr/>
        </p:nvSpPr>
        <p:spPr>
          <a:xfrm>
            <a:off x="3731475" y="4132175"/>
            <a:ext cx="2136300" cy="554100"/>
          </a:xfrm>
          <a:prstGeom prst="rect">
            <a:avLst/>
          </a:prstGeom>
          <a:solidFill>
            <a:srgbClr val="D9D2E9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fortaa"/>
                <a:ea typeface="Comfortaa"/>
                <a:cs typeface="Comfortaa"/>
                <a:sym typeface="Comfortaa"/>
              </a:rPr>
              <a:t>Dinosaur Workshop and WOW Day</a:t>
            </a:r>
            <a:endParaRPr sz="120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252</Words>
  <Application>Microsoft Office PowerPoint</Application>
  <PresentationFormat>On-screen Show (16:9)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Comfortaa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Marwood</dc:creator>
  <cp:lastModifiedBy>Chloe Marwood</cp:lastModifiedBy>
  <cp:revision>3</cp:revision>
  <dcterms:modified xsi:type="dcterms:W3CDTF">2022-11-02T14:43:28Z</dcterms:modified>
</cp:coreProperties>
</file>