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embeddedFontLst>
    <p:embeddedFont>
      <p:font typeface="Comfortaa" panose="020B0604020202020204" charset="0"/>
      <p:regular r:id="rId4"/>
      <p:bold r:id="rId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2A4FD73-3AE5-4533-95E5-B13A57D53E58}">
  <a:tblStyle styleId="{A2A4FD73-3AE5-4533-95E5-B13A57D53E5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4" d="100"/>
          <a:sy n="114" d="100"/>
        </p:scale>
        <p:origin x="312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CFE2F3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5391875" y="4314000"/>
            <a:ext cx="1867320" cy="867888"/>
          </a:xfrm>
          <a:prstGeom prst="cloud">
            <a:avLst/>
          </a:prstGeom>
          <a:solidFill>
            <a:srgbClr val="D9EAD3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3"/>
          <p:cNvSpPr txBox="1"/>
          <p:nvPr/>
        </p:nvSpPr>
        <p:spPr>
          <a:xfrm>
            <a:off x="6000" y="12100"/>
            <a:ext cx="91440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b="1">
                <a:solidFill>
                  <a:srgbClr val="0000FF"/>
                </a:solidFill>
                <a:latin typeface="Comfortaa"/>
                <a:ea typeface="Comfortaa"/>
                <a:cs typeface="Comfortaa"/>
                <a:sym typeface="Comfortaa"/>
              </a:rPr>
              <a:t>Where in the world are we?</a:t>
            </a:r>
            <a:endParaRPr sz="1800" b="1">
              <a:solidFill>
                <a:srgbClr val="0000FF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5343338" y="4314000"/>
            <a:ext cx="1964400" cy="98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 b="1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Challenge</a:t>
            </a:r>
            <a:r>
              <a:rPr lang="en" sz="13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!</a:t>
            </a:r>
            <a:endParaRPr sz="13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Create your own Atlas of the World</a:t>
            </a:r>
            <a:endParaRPr sz="13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152525" y="4271350"/>
            <a:ext cx="48414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latin typeface="Comfortaa"/>
                <a:ea typeface="Comfortaa"/>
                <a:cs typeface="Comfortaa"/>
                <a:sym typeface="Comfortaa"/>
              </a:rPr>
              <a:t>Vocabulary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fortaa"/>
              <a:ea typeface="Comfortaa"/>
              <a:cs typeface="Comfortaa"/>
              <a:sym typeface="Comfortaa"/>
            </a:endParaRPr>
          </a:p>
        </p:txBody>
      </p:sp>
      <p:graphicFrame>
        <p:nvGraphicFramePr>
          <p:cNvPr id="58" name="Google Shape;58;p13"/>
          <p:cNvGraphicFramePr/>
          <p:nvPr/>
        </p:nvGraphicFramePr>
        <p:xfrm>
          <a:off x="119825" y="4618150"/>
          <a:ext cx="5166600" cy="400800"/>
        </p:xfrm>
        <a:graphic>
          <a:graphicData uri="http://schemas.openxmlformats.org/drawingml/2006/table">
            <a:tbl>
              <a:tblPr>
                <a:noFill/>
                <a:tableStyleId>{A2A4FD73-3AE5-4533-95E5-B13A57D53E58}</a:tableStyleId>
              </a:tblPr>
              <a:tblGrid>
                <a:gridCol w="1291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1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1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1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0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human</a:t>
                      </a:r>
                      <a:endParaRPr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physical</a:t>
                      </a:r>
                      <a:endParaRPr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compass</a:t>
                      </a:r>
                      <a:endParaRPr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fortaa"/>
                          <a:ea typeface="Comfortaa"/>
                          <a:cs typeface="Comfortaa"/>
                          <a:sym typeface="Comfortaa"/>
                        </a:rPr>
                        <a:t>map</a:t>
                      </a:r>
                      <a:endParaRPr>
                        <a:latin typeface="Comfortaa"/>
                        <a:ea typeface="Comfortaa"/>
                        <a:cs typeface="Comfortaa"/>
                        <a:sym typeface="Comfortaa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9" name="Google Shape;59;p13"/>
          <p:cNvSpPr txBox="1"/>
          <p:nvPr/>
        </p:nvSpPr>
        <p:spPr>
          <a:xfrm>
            <a:off x="62425" y="447375"/>
            <a:ext cx="5166600" cy="39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 b="1" u="sng">
                <a:latin typeface="Comfortaa"/>
                <a:ea typeface="Comfortaa"/>
                <a:cs typeface="Comfortaa"/>
                <a:sym typeface="Comfortaa"/>
              </a:rPr>
              <a:t>Learning Questions</a:t>
            </a:r>
            <a:endParaRPr sz="1700" b="1" u="sng"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 b="1">
                <a:solidFill>
                  <a:schemeClr val="dk1"/>
                </a:solidFill>
                <a:highlight>
                  <a:srgbClr val="EA9999"/>
                </a:highlight>
                <a:latin typeface="Comfortaa"/>
                <a:ea typeface="Comfortaa"/>
                <a:cs typeface="Comfortaa"/>
                <a:sym typeface="Comfortaa"/>
              </a:rPr>
              <a:t>What are the countries that make up the UK,</a:t>
            </a:r>
            <a:r>
              <a:rPr lang="en" sz="1100" b="1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 and </a:t>
            </a:r>
            <a:r>
              <a:rPr lang="en" sz="1100" b="1">
                <a:solidFill>
                  <a:schemeClr val="dk1"/>
                </a:solidFill>
                <a:highlight>
                  <a:srgbClr val="FFE599"/>
                </a:highlight>
                <a:latin typeface="Comfortaa"/>
                <a:ea typeface="Comfortaa"/>
                <a:cs typeface="Comfortaa"/>
                <a:sym typeface="Comfortaa"/>
              </a:rPr>
              <a:t>what are some of their unique features?</a:t>
            </a:r>
            <a:endParaRPr sz="1100" b="1">
              <a:solidFill>
                <a:schemeClr val="dk1"/>
              </a:solidFill>
              <a:highlight>
                <a:srgbClr val="FFE599"/>
              </a:highlight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i="1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England, Scotland, Wales and Northern Ireland.</a:t>
            </a:r>
            <a:endParaRPr sz="1100" i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i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 b="1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What seasons do we have in the UK and</a:t>
            </a:r>
            <a:r>
              <a:rPr lang="en" sz="1100" b="1">
                <a:solidFill>
                  <a:schemeClr val="dk1"/>
                </a:solidFill>
                <a:highlight>
                  <a:srgbClr val="B6D7A8"/>
                </a:highlight>
                <a:latin typeface="Comfortaa"/>
                <a:ea typeface="Comfortaa"/>
                <a:cs typeface="Comfortaa"/>
                <a:sym typeface="Comfortaa"/>
              </a:rPr>
              <a:t> how is our climate changing?</a:t>
            </a:r>
            <a:endParaRPr sz="1100" b="1">
              <a:solidFill>
                <a:schemeClr val="dk1"/>
              </a:solidFill>
              <a:highlight>
                <a:srgbClr val="B6D7A8"/>
              </a:highlight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 i="1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We have 4 seasons; autumn, winter, spring and summer. It is getting warmer.</a:t>
            </a:r>
            <a:endParaRPr sz="1100" b="1">
              <a:solidFill>
                <a:schemeClr val="dk1"/>
              </a:solidFill>
              <a:highlight>
                <a:srgbClr val="B6D7A8"/>
              </a:highlight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chemeClr val="dk1"/>
                </a:solidFill>
                <a:highlight>
                  <a:srgbClr val="EA9999"/>
                </a:highlight>
                <a:latin typeface="Comfortaa"/>
                <a:ea typeface="Comfortaa"/>
                <a:cs typeface="Comfortaa"/>
                <a:sym typeface="Comfortaa"/>
              </a:rPr>
              <a:t>What features can you identify on the map</a:t>
            </a:r>
            <a:r>
              <a:rPr lang="en" sz="1100" b="1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 and why are they used?</a:t>
            </a:r>
            <a:endParaRPr sz="1100" b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 i="1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Map symbols are used instead of words to make maps easier to read.</a:t>
            </a:r>
            <a:endParaRPr sz="1100" b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chemeClr val="dk1"/>
                </a:solidFill>
                <a:highlight>
                  <a:srgbClr val="FFE599"/>
                </a:highlight>
                <a:latin typeface="Comfortaa"/>
                <a:ea typeface="Comfortaa"/>
                <a:cs typeface="Comfortaa"/>
                <a:sym typeface="Comfortaa"/>
              </a:rPr>
              <a:t>What human and physical features are on the school grounds and how can they be improved?</a:t>
            </a:r>
            <a:endParaRPr sz="1100" b="1">
              <a:solidFill>
                <a:schemeClr val="dk1"/>
              </a:solidFill>
              <a:highlight>
                <a:srgbClr val="FFE599"/>
              </a:highlight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 i="1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Our school has mostly human features as it is in an urban area. </a:t>
            </a:r>
            <a:endParaRPr sz="1100" b="1">
              <a:solidFill>
                <a:schemeClr val="dk1"/>
              </a:solidFill>
              <a:highlight>
                <a:srgbClr val="FFE599"/>
              </a:highlight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100" b="1">
                <a:solidFill>
                  <a:schemeClr val="dk1"/>
                </a:solidFill>
                <a:highlight>
                  <a:srgbClr val="FFE599"/>
                </a:highlight>
                <a:latin typeface="Comfortaa"/>
                <a:ea typeface="Comfortaa"/>
                <a:cs typeface="Comfortaa"/>
                <a:sym typeface="Comfortaa"/>
              </a:rPr>
              <a:t>What key symbols can you</a:t>
            </a:r>
            <a:r>
              <a:rPr lang="en" sz="1100" b="1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 </a:t>
            </a:r>
            <a:r>
              <a:rPr lang="en" sz="1100" b="1">
                <a:solidFill>
                  <a:schemeClr val="dk1"/>
                </a:solidFill>
                <a:highlight>
                  <a:srgbClr val="EA9999"/>
                </a:highlight>
                <a:latin typeface="Comfortaa"/>
                <a:ea typeface="Comfortaa"/>
                <a:cs typeface="Comfortaa"/>
                <a:sym typeface="Comfortaa"/>
              </a:rPr>
              <a:t>include on your map and why are they important?</a:t>
            </a:r>
            <a:endParaRPr sz="1600" b="1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60" name="Google Shape;60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41147" y="106275"/>
            <a:ext cx="2129453" cy="286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845450" y="3086800"/>
            <a:ext cx="3076151" cy="1041012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3"/>
          <p:cNvSpPr/>
          <p:nvPr/>
        </p:nvSpPr>
        <p:spPr>
          <a:xfrm>
            <a:off x="5229025" y="757675"/>
            <a:ext cx="1553700" cy="8679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 u="sng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Learning Threads</a:t>
            </a:r>
            <a:endParaRPr sz="900" u="sng">
              <a:solidFill>
                <a:schemeClr val="dk1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 b="1">
                <a:solidFill>
                  <a:schemeClr val="dk1"/>
                </a:solidFill>
                <a:highlight>
                  <a:srgbClr val="EA9999"/>
                </a:highlight>
                <a:latin typeface="Comfortaa"/>
                <a:ea typeface="Comfortaa"/>
                <a:cs typeface="Comfortaa"/>
                <a:sym typeface="Comfortaa"/>
              </a:rPr>
              <a:t>Location</a:t>
            </a:r>
            <a:endParaRPr sz="900" b="1">
              <a:solidFill>
                <a:schemeClr val="dk1"/>
              </a:solidFill>
              <a:highlight>
                <a:srgbClr val="EA9999"/>
              </a:highlight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 b="1">
                <a:solidFill>
                  <a:schemeClr val="dk1"/>
                </a:solidFill>
                <a:latin typeface="Comfortaa"/>
                <a:ea typeface="Comfortaa"/>
                <a:cs typeface="Comfortaa"/>
                <a:sym typeface="Comfortaa"/>
              </a:rPr>
              <a:t> </a:t>
            </a:r>
            <a:r>
              <a:rPr lang="en" sz="900" b="1">
                <a:solidFill>
                  <a:schemeClr val="dk1"/>
                </a:solidFill>
                <a:highlight>
                  <a:srgbClr val="FFD966"/>
                </a:highlight>
                <a:latin typeface="Comfortaa"/>
                <a:ea typeface="Comfortaa"/>
                <a:cs typeface="Comfortaa"/>
                <a:sym typeface="Comfortaa"/>
              </a:rPr>
              <a:t>Connections and Comparisons</a:t>
            </a:r>
            <a:endParaRPr sz="900">
              <a:solidFill>
                <a:schemeClr val="dk1"/>
              </a:solidFill>
              <a:highlight>
                <a:srgbClr val="FFD966"/>
              </a:highlight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900" b="1">
                <a:solidFill>
                  <a:schemeClr val="dk1"/>
                </a:solidFill>
                <a:highlight>
                  <a:srgbClr val="93C47D"/>
                </a:highlight>
                <a:latin typeface="Comfortaa"/>
                <a:ea typeface="Comfortaa"/>
                <a:cs typeface="Comfortaa"/>
                <a:sym typeface="Comfortaa"/>
              </a:rPr>
              <a:t>Sustainability</a:t>
            </a:r>
            <a:endParaRPr sz="1000">
              <a:solidFill>
                <a:srgbClr val="9900FF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63" name="Google Shape;63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407147" y="4127800"/>
            <a:ext cx="1514454" cy="1041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166</Words>
  <Application>Microsoft Office PowerPoint</Application>
  <PresentationFormat>On-screen Show (16:9)</PresentationFormat>
  <Paragraphs>23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Comfortaa</vt:lpstr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Marwood</dc:creator>
  <cp:lastModifiedBy>Chloe Marwood</cp:lastModifiedBy>
  <cp:revision>2</cp:revision>
  <dcterms:modified xsi:type="dcterms:W3CDTF">2022-11-02T14:53:49Z</dcterms:modified>
</cp:coreProperties>
</file>