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826750" cy="8120063" type="B4ISO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12:25:24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12:25:26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12:25:28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1328909"/>
            <a:ext cx="9202738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8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9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432318"/>
            <a:ext cx="2334518" cy="68813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2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1" y="2024379"/>
            <a:ext cx="9338072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1" y="5434054"/>
            <a:ext cx="9338072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9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0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432320"/>
            <a:ext cx="9338072" cy="15695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4362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7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04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8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2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0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169140"/>
            <a:ext cx="5481042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39" y="432320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39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D58C-C8C6-4A24-864C-600070B3EAA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1" y="7526097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2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8FBB-4A47-4FC9-8B0D-B281985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gsouto-digitalteacher.blogspot.com/2020/06/education-intl-yoga-day-childrens-books.html" TargetMode="Externa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3.jpg"/><Relationship Id="rId5" Type="http://schemas.openxmlformats.org/officeDocument/2006/relationships/image" Target="../media/image3.png"/><Relationship Id="rId15" Type="http://schemas.openxmlformats.org/officeDocument/2006/relationships/hyperlink" Target="https://daviswiki.org/Wonder_Warriors_Kids_Yoga" TargetMode="External"/><Relationship Id="rId10" Type="http://schemas.openxmlformats.org/officeDocument/2006/relationships/image" Target="../media/image2.jpg"/><Relationship Id="rId9" Type="http://schemas.openxmlformats.org/officeDocument/2006/relationships/hyperlink" Target="mailto:martina.grace@icloud.com" TargetMode="External"/><Relationship Id="rId1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6BDC77-5D40-3A57-3245-DF958E66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7475"/>
            <a:ext cx="10826750" cy="8223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4AEAC6-F603-FED2-E283-0536DE9C2F09}"/>
                  </a:ext>
                </a:extLst>
              </p14:cNvPr>
              <p14:cNvContentPartPr/>
              <p14:nvPr/>
            </p14:nvContentPartPr>
            <p14:xfrm>
              <a:off x="14398018" y="487675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4AEAC6-F603-FED2-E283-0536DE9C2F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35018" y="48137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E57A20D-B2C5-24B1-18DE-580647F98AAF}"/>
                  </a:ext>
                </a:extLst>
              </p14:cNvPr>
              <p14:cNvContentPartPr/>
              <p14:nvPr/>
            </p14:nvContentPartPr>
            <p14:xfrm>
              <a:off x="8684405" y="214305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E57A20D-B2C5-24B1-18DE-580647F98A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21405" y="208005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F1B9AC-EC75-2C4C-3CE8-4150629F0A9F}"/>
                  </a:ext>
                </a:extLst>
              </p14:cNvPr>
              <p14:cNvContentPartPr/>
              <p14:nvPr/>
            </p14:nvContentPartPr>
            <p14:xfrm>
              <a:off x="8512406" y="245153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F1B9AC-EC75-2C4C-3CE8-4150629F0A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9766" y="23888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75B5D47-3BFE-773E-B567-969A65F504DD}"/>
              </a:ext>
            </a:extLst>
          </p:cNvPr>
          <p:cNvSpPr txBox="1"/>
          <p:nvPr/>
        </p:nvSpPr>
        <p:spPr>
          <a:xfrm>
            <a:off x="3274785" y="500135"/>
            <a:ext cx="386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badi" panose="020F0502020204030204" pitchFamily="34" charset="0"/>
              </a:rPr>
              <a:t>Children’s Yoga in Dorchester School</a:t>
            </a:r>
            <a:endParaRPr lang="en-GB" sz="2400" b="1" dirty="0">
              <a:latin typeface="Abad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DB483-26A9-0050-56E8-2592D73DA4FE}"/>
              </a:ext>
            </a:extLst>
          </p:cNvPr>
          <p:cNvSpPr txBox="1"/>
          <p:nvPr/>
        </p:nvSpPr>
        <p:spPr>
          <a:xfrm>
            <a:off x="3436470" y="1483805"/>
            <a:ext cx="39375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Mondays-  Years 3, 4, 5, 6 </a:t>
            </a:r>
          </a:p>
          <a:p>
            <a:r>
              <a:rPr lang="en-US" dirty="0"/>
              <a:t>Tuesdays-  Reception, Years 1, 2.</a:t>
            </a:r>
          </a:p>
          <a:p>
            <a:r>
              <a:rPr lang="en-US" dirty="0"/>
              <a:t>After school start at 3.15pm-4.15pm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Benefits of yoga for children :</a:t>
            </a:r>
          </a:p>
          <a:p>
            <a:r>
              <a:rPr lang="en-US" dirty="0"/>
              <a:t>“Yoga  helps to enhance  flexibility, </a:t>
            </a:r>
          </a:p>
          <a:p>
            <a:r>
              <a:rPr lang="en-US" dirty="0"/>
              <a:t>strength, coordination and body</a:t>
            </a:r>
          </a:p>
          <a:p>
            <a:r>
              <a:rPr lang="en-US" dirty="0"/>
              <a:t>awareness in children. In addition , their concentration and sense of calmness and relaxation also improves.”. </a:t>
            </a:r>
          </a:p>
          <a:p>
            <a:endParaRPr lang="en-US" dirty="0"/>
          </a:p>
          <a:p>
            <a:r>
              <a:rPr lang="en-US" dirty="0"/>
              <a:t>Children’s  yoga is delivered trough seasonal stories, music , movement, fun games  , developing social skills, working as part of team.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EA196-DE50-1E3E-510D-4A0FEB012B1F}"/>
              </a:ext>
            </a:extLst>
          </p:cNvPr>
          <p:cNvSpPr txBox="1"/>
          <p:nvPr/>
        </p:nvSpPr>
        <p:spPr>
          <a:xfrm>
            <a:off x="3436470" y="6285119"/>
            <a:ext cx="4665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US" dirty="0"/>
              <a:t>weeks in total , £8.50 per session per child </a:t>
            </a:r>
          </a:p>
          <a:p>
            <a:r>
              <a:rPr lang="en-US" dirty="0"/>
              <a:t>I offer siblings discount 50% off </a:t>
            </a:r>
          </a:p>
          <a:p>
            <a:r>
              <a:rPr lang="en-US" dirty="0"/>
              <a:t>Contact Martina for more info:</a:t>
            </a:r>
          </a:p>
          <a:p>
            <a:r>
              <a:rPr lang="en-US" dirty="0"/>
              <a:t>Email: </a:t>
            </a:r>
            <a:r>
              <a:rPr lang="en-US" dirty="0">
                <a:hlinkClick r:id="rId9"/>
              </a:rPr>
              <a:t>martina.grace@icloud.com</a:t>
            </a:r>
            <a:r>
              <a:rPr lang="en-US" dirty="0"/>
              <a:t> </a:t>
            </a:r>
          </a:p>
          <a:p>
            <a:r>
              <a:rPr lang="en-US" dirty="0"/>
              <a:t>Mobile: 07792164 888</a:t>
            </a:r>
            <a:endParaRPr lang="en-GB" dirty="0"/>
          </a:p>
        </p:txBody>
      </p:sp>
      <p:pic>
        <p:nvPicPr>
          <p:cNvPr id="12" name="Picture 11" descr="A person standing on one leg in yoga pose&#10;&#10;Description automatically generated">
            <a:extLst>
              <a:ext uri="{FF2B5EF4-FFF2-40B4-BE49-F238E27FC236}">
                <a16:creationId xmlns:a16="http://schemas.microsoft.com/office/drawing/2014/main" id="{B6D09D99-A6FE-17B6-C840-2FC2AE02E1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7" y="480216"/>
            <a:ext cx="2387996" cy="3183995"/>
          </a:xfrm>
          <a:prstGeom prst="rect">
            <a:avLst/>
          </a:prstGeom>
        </p:spPr>
      </p:pic>
      <p:pic>
        <p:nvPicPr>
          <p:cNvPr id="5" name="Picture 4" descr="Children doing yoga">
            <a:extLst>
              <a:ext uri="{FF2B5EF4-FFF2-40B4-BE49-F238E27FC236}">
                <a16:creationId xmlns:a16="http://schemas.microsoft.com/office/drawing/2014/main" id="{6FEC9D17-53F0-972A-E5E4-6D51E2181E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18" y="600714"/>
            <a:ext cx="2623455" cy="1750710"/>
          </a:xfrm>
          <a:prstGeom prst="rect">
            <a:avLst/>
          </a:prstGeom>
        </p:spPr>
      </p:pic>
      <p:pic>
        <p:nvPicPr>
          <p:cNvPr id="9" name="Picture 8" descr="A group of kids doing yoga&#10;&#10;Description automatically generated">
            <a:extLst>
              <a:ext uri="{FF2B5EF4-FFF2-40B4-BE49-F238E27FC236}">
                <a16:creationId xmlns:a16="http://schemas.microsoft.com/office/drawing/2014/main" id="{A818E7F2-B88F-BC0D-4AD5-E1762FCA94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471634" y="4256251"/>
            <a:ext cx="3084180" cy="1734851"/>
          </a:xfrm>
          <a:prstGeom prst="rect">
            <a:avLst/>
          </a:prstGeom>
        </p:spPr>
      </p:pic>
      <p:pic>
        <p:nvPicPr>
          <p:cNvPr id="13" name="Picture 12" descr="A group of people doing yoga&#10;&#10;Description automatically generated">
            <a:extLst>
              <a:ext uri="{FF2B5EF4-FFF2-40B4-BE49-F238E27FC236}">
                <a16:creationId xmlns:a16="http://schemas.microsoft.com/office/drawing/2014/main" id="{29AFFE8D-4B8B-C8AF-56B1-C42E4766A8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99358" y="4590746"/>
            <a:ext cx="2154845" cy="21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68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717</TotalTime>
  <Words>124</Words>
  <Application>Microsoft Office PowerPoint</Application>
  <PresentationFormat>B4 (ISO) Paper (250x353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Hriesikova</dc:creator>
  <cp:lastModifiedBy>Rebecca Qema</cp:lastModifiedBy>
  <cp:revision>7</cp:revision>
  <dcterms:created xsi:type="dcterms:W3CDTF">2023-08-26T12:08:57Z</dcterms:created>
  <dcterms:modified xsi:type="dcterms:W3CDTF">2025-12-17T11:56:11Z</dcterms:modified>
</cp:coreProperties>
</file>