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/>
    <p:restoredTop sz="92276"/>
  </p:normalViewPr>
  <p:slideViewPr>
    <p:cSldViewPr snapToGrid="0" snapToObjects="1">
      <p:cViewPr varScale="1">
        <p:scale>
          <a:sx n="57" d="100"/>
          <a:sy n="57" d="100"/>
        </p:scale>
        <p:origin x="26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60E0-EF9C-5C45-AE94-CF62DB1DC3E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ballkids.com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eam@playballkid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3FC94-B4F2-0645-BD8A-C2385822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96"/>
            <a:ext cx="6858000" cy="9693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0DF98-DC44-4245-8987-056DEA930966}"/>
              </a:ext>
            </a:extLst>
          </p:cNvPr>
          <p:cNvSpPr txBox="1"/>
          <p:nvPr/>
        </p:nvSpPr>
        <p:spPr>
          <a:xfrm>
            <a:off x="941522" y="2303508"/>
            <a:ext cx="49749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Sign up your child for the Spring term at Dorchester Primary School</a:t>
            </a:r>
          </a:p>
          <a:p>
            <a:endParaRPr lang="en-US" sz="1600" dirty="0"/>
          </a:p>
          <a:p>
            <a:pPr algn="ctr"/>
            <a:r>
              <a:rPr lang="en-US" sz="1600" dirty="0"/>
              <a:t>YR3, YR4 &amp; YR5- Friday 16</a:t>
            </a:r>
            <a:r>
              <a:rPr lang="en-US" sz="1600" baseline="30000" dirty="0"/>
              <a:t>th</a:t>
            </a:r>
            <a:r>
              <a:rPr lang="en-US" sz="1600" dirty="0"/>
              <a:t> January - Friday 27</a:t>
            </a:r>
            <a:r>
              <a:rPr lang="en-US" sz="1600" baseline="30000" dirty="0"/>
              <a:t>th</a:t>
            </a:r>
            <a:r>
              <a:rPr lang="en-US" sz="1600" dirty="0"/>
              <a:t> March 8am-8.45am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15 spaces only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No classes during February half </a:t>
            </a:r>
            <a:r>
              <a:rPr lang="en-US" sz="1600">
                <a:solidFill>
                  <a:srgbClr val="FF0000"/>
                </a:solidFill>
              </a:rPr>
              <a:t>term </a:t>
            </a:r>
          </a:p>
          <a:p>
            <a:pPr algn="ctr"/>
            <a:r>
              <a:rPr lang="en-US" sz="2000" b="1"/>
              <a:t>10 </a:t>
            </a:r>
            <a:r>
              <a:rPr lang="en-US" sz="2000" b="1" dirty="0"/>
              <a:t>sessions - £75.00</a:t>
            </a:r>
          </a:p>
          <a:p>
            <a:pPr algn="ctr"/>
            <a:endParaRPr lang="en-US" b="1" dirty="0"/>
          </a:p>
          <a:p>
            <a:r>
              <a:rPr lang="en-US" sz="1600" dirty="0"/>
              <a:t>To book: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Visit: </a:t>
            </a:r>
            <a:r>
              <a:rPr lang="en-US" sz="1600" dirty="0">
                <a:hlinkClick r:id="rId3"/>
              </a:rPr>
              <a:t>www.playballkids.com</a:t>
            </a:r>
            <a:r>
              <a:rPr lang="en-US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Register or sign-in to your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‘Find </a:t>
            </a:r>
            <a:r>
              <a:rPr lang="en-US" sz="1600" dirty="0" err="1"/>
              <a:t>class’</a:t>
            </a:r>
            <a:r>
              <a:rPr lang="en-US" sz="1600" dirty="0"/>
              <a:t> and scroll down to Dorchester Primary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payment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 booking</a:t>
            </a:r>
          </a:p>
          <a:p>
            <a:endParaRPr lang="en-US" dirty="0"/>
          </a:p>
          <a:p>
            <a:pPr algn="ctr"/>
            <a:r>
              <a:rPr lang="en-US" sz="2000" b="1" dirty="0"/>
              <a:t>We look forward to seeing you soon! </a:t>
            </a:r>
          </a:p>
          <a:p>
            <a:r>
              <a:rPr lang="en-US" sz="1600" dirty="0"/>
              <a:t>For more information, please contact Daniel Laverick at </a:t>
            </a:r>
            <a:r>
              <a:rPr lang="en-US" sz="1600" dirty="0">
                <a:hlinkClick r:id="rId4"/>
              </a:rPr>
              <a:t>cheam@playballkids.com</a:t>
            </a:r>
            <a:r>
              <a:rPr lang="en-US" sz="160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3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94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Gilbert</dc:creator>
  <cp:lastModifiedBy>Rebecca Qema</cp:lastModifiedBy>
  <cp:revision>8</cp:revision>
  <dcterms:created xsi:type="dcterms:W3CDTF">2022-06-20T21:28:15Z</dcterms:created>
  <dcterms:modified xsi:type="dcterms:W3CDTF">2026-01-08T13:16:56Z</dcterms:modified>
</cp:coreProperties>
</file>